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136" autoAdjust="0"/>
  </p:normalViewPr>
  <p:slideViewPr>
    <p:cSldViewPr snapToGrid="0">
      <p:cViewPr varScale="1">
        <p:scale>
          <a:sx n="92" d="100"/>
          <a:sy n="92" d="100"/>
        </p:scale>
        <p:origin x="11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E28F8-9E6E-430C-A951-4C30C7AF9A25}" type="datetimeFigureOut">
              <a:rPr lang="en-AU" smtClean="0"/>
              <a:t>2/05/2022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C2E2B-CE4A-4657-BE53-21CF0A1283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2495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AU" dirty="0"/>
              <a:t>Navigate to the ‘Insert’ tab</a:t>
            </a:r>
          </a:p>
          <a:p>
            <a:pPr marL="228600" indent="-228600">
              <a:buAutoNum type="arabicPeriod"/>
            </a:pPr>
            <a:r>
              <a:rPr lang="en-AU" dirty="0"/>
              <a:t>Click the ‘Pictures’ button</a:t>
            </a:r>
          </a:p>
          <a:p>
            <a:pPr marL="228600" indent="-228600">
              <a:buAutoNum type="arabicPeriod"/>
            </a:pPr>
            <a:r>
              <a:rPr lang="en-AU" dirty="0"/>
              <a:t>Click ‘Insert picture from this device’</a:t>
            </a:r>
          </a:p>
          <a:p>
            <a:pPr marL="228600" indent="-228600">
              <a:buAutoNum type="arabicPeriod"/>
            </a:pPr>
            <a:r>
              <a:rPr lang="en-AU" dirty="0"/>
              <a:t>Navigate to where your organisations logo is saved and click ‘insert’</a:t>
            </a:r>
          </a:p>
          <a:p>
            <a:pPr marL="228600" indent="-228600">
              <a:buAutoNum type="arabicPeriod"/>
            </a:pPr>
            <a:r>
              <a:rPr lang="en-AU" dirty="0"/>
              <a:t>Place the logo over the ‘Insert your logo here’ box and delete the box</a:t>
            </a:r>
          </a:p>
          <a:p>
            <a:pPr marL="228600" indent="-228600">
              <a:buAutoNum type="arabicPeriod"/>
            </a:pPr>
            <a:r>
              <a:rPr lang="en-AU" dirty="0"/>
              <a:t>Export/Save As the slide as a .JPG file</a:t>
            </a:r>
          </a:p>
          <a:p>
            <a:pPr marL="228600" indent="-228600">
              <a:buAutoNum type="arabicPeriod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C2E2B-CE4A-4657-BE53-21CF0A12837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9975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AU" dirty="0"/>
              <a:t>Navigate to the ‘Insert’ tab</a:t>
            </a:r>
          </a:p>
          <a:p>
            <a:pPr marL="228600" indent="-228600">
              <a:buAutoNum type="arabicPeriod"/>
            </a:pPr>
            <a:r>
              <a:rPr lang="en-AU" dirty="0"/>
              <a:t>Click the ‘Pictures’ button</a:t>
            </a:r>
          </a:p>
          <a:p>
            <a:pPr marL="228600" indent="-228600">
              <a:buAutoNum type="arabicPeriod"/>
            </a:pPr>
            <a:r>
              <a:rPr lang="en-AU" dirty="0"/>
              <a:t>Click ‘Insert picture from this device’</a:t>
            </a:r>
          </a:p>
          <a:p>
            <a:pPr marL="228600" indent="-228600">
              <a:buAutoNum type="arabicPeriod"/>
            </a:pPr>
            <a:r>
              <a:rPr lang="en-AU" dirty="0"/>
              <a:t>Navigate to where your organisations logo is saved and click ‘insert’</a:t>
            </a:r>
          </a:p>
          <a:p>
            <a:pPr marL="228600" indent="-228600">
              <a:buAutoNum type="arabicPeriod"/>
            </a:pPr>
            <a:r>
              <a:rPr lang="en-AU" dirty="0"/>
              <a:t>Place the logo over the ‘Insert your logo here’ box and delete the box</a:t>
            </a:r>
          </a:p>
          <a:p>
            <a:pPr marL="228600" indent="-228600">
              <a:buAutoNum type="arabicPeriod"/>
            </a:pPr>
            <a:r>
              <a:rPr lang="en-AU" dirty="0"/>
              <a:t>Export/Save As the slide as a .JPG file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5C2E2B-CE4A-4657-BE53-21CF0A12837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747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F4059-B2CA-457A-A7CD-FC28FF325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22919-50DE-465F-8BCA-C3C285C75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F7314-4B69-45BA-97C2-A3D0D4400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13C-A47A-4E87-9853-089CEA953B06}" type="datetimeFigureOut">
              <a:rPr lang="en-AU" smtClean="0"/>
              <a:t>2/05/2022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38ECB-A0B0-4892-937C-200EB563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09821-00B0-4040-9379-B47322380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A681-2395-44BA-8FE5-E791607616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28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90C26-663A-4838-8B40-5D5ED380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75E16-91B7-4CFE-AD55-CC8A78070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11D2E-59DF-4663-AB03-0B0C7112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13C-A47A-4E87-9853-089CEA953B06}" type="datetimeFigureOut">
              <a:rPr lang="en-AU" smtClean="0"/>
              <a:t>2/05/2022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DE253-6C92-4FC9-BEA1-F82FCB4B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6926D-75D9-4FEE-A348-09216136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A681-2395-44BA-8FE5-E791607616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14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AD9F0F-9CF0-480D-B0B0-7BA63F3286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E214C-EC76-4CCB-836E-DF63C42C6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EB6E7-B78D-4052-8AA3-A194EDF5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13C-A47A-4E87-9853-089CEA953B06}" type="datetimeFigureOut">
              <a:rPr lang="en-AU" smtClean="0"/>
              <a:t>2/05/2022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1A2E3-3E1F-498B-A995-E5230A8E8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FB1F2-D8B4-4156-BF03-3D4E57F93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A681-2395-44BA-8FE5-E791607616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891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922C-A553-4059-AF9B-2D7F2928E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0B49-6875-4116-893B-BF1954413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9992E-2189-463A-8BE8-77674AEC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13C-A47A-4E87-9853-089CEA953B06}" type="datetimeFigureOut">
              <a:rPr lang="en-AU" smtClean="0"/>
              <a:t>2/05/2022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AB373-F6BC-4E99-9B72-CA57FD71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04D2E-8A5A-4EBD-A409-A30774B4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A681-2395-44BA-8FE5-E791607616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690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FD254-C554-4A78-9397-0FCC94ACB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9FD49-2C99-48AC-89DE-77FA538E2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23769-4FFD-4DA7-9FD1-6CAAC2CA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13C-A47A-4E87-9853-089CEA953B06}" type="datetimeFigureOut">
              <a:rPr lang="en-AU" smtClean="0"/>
              <a:t>2/05/2022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48CBD-D52D-470B-B8C6-EAB60A3CC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9D9EF-E591-4335-9FF4-3077B236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A681-2395-44BA-8FE5-E791607616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921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44569-8291-4CCD-A28A-375C8F6EB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DE774-028C-45CC-9065-76EFFD308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2D0FC-F75C-4628-B00B-61133458C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1552EE-75E1-4140-B1A4-9625D5EA5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13C-A47A-4E87-9853-089CEA953B06}" type="datetimeFigureOut">
              <a:rPr lang="en-AU" smtClean="0"/>
              <a:t>2/05/2022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5A19-0834-45E1-93AB-B0086FCAD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B3194-727D-438E-994E-5794129AF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A681-2395-44BA-8FE5-E791607616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136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4C4D4-3060-4F0C-8E52-5062BAA43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5F5DA-15F6-4C7B-9572-197D29929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60020-FD5B-4B5B-8611-924A48015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BDD01D-86C6-4AB8-B075-3DECDBA08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5E4A4-EF99-4148-9749-326FF6F765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49F12E-B2BF-41F6-9AFC-3E23B06B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13C-A47A-4E87-9853-089CEA953B06}" type="datetimeFigureOut">
              <a:rPr lang="en-AU" smtClean="0"/>
              <a:t>2/05/2022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9CF972-F78D-4CFA-B8CF-528884BEA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D9B1C8-1FF0-4E7F-A18E-FE5D88D2D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A681-2395-44BA-8FE5-E791607616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457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F94D2-BA42-472F-953E-800321384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D9EEF1-B706-491B-8924-0822F3A8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13C-A47A-4E87-9853-089CEA953B06}" type="datetimeFigureOut">
              <a:rPr lang="en-AU" smtClean="0"/>
              <a:t>2/05/2022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3944A9-8DA3-4694-8409-5E648EEE0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F82D0-548D-40EC-9702-26085F750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A681-2395-44BA-8FE5-E791607616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55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5B8D4-3DCE-4763-AA5C-AE5AA1FE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13C-A47A-4E87-9853-089CEA953B06}" type="datetimeFigureOut">
              <a:rPr lang="en-AU" smtClean="0"/>
              <a:t>2/05/2022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3AA30-B381-4D98-8CFB-9061F992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981B9-91BE-4A47-9F82-0BF2D12E9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A681-2395-44BA-8FE5-E791607616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655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75C56-8C71-42A0-8115-16DF18F75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420FC-A393-43E8-A5CB-9A4696D6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6364C-D7FB-434C-8684-81F7AD017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6C47E-9B69-485A-87A7-2149D4DD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13C-A47A-4E87-9853-089CEA953B06}" type="datetimeFigureOut">
              <a:rPr lang="en-AU" smtClean="0"/>
              <a:t>2/05/2022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A1F4A-266C-436F-8B93-37182208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DAC17-E1F5-46E3-8DEB-EF6FBD4D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A681-2395-44BA-8FE5-E791607616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281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0F775-944C-46A2-A95E-C3CC2ACC2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8EECD5-D653-4066-891B-585EE41B8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55B8C-8C58-491E-A956-CE3CAAF13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9C654-F9D9-46E5-BF80-DEA6B496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A13C-A47A-4E87-9853-089CEA953B06}" type="datetimeFigureOut">
              <a:rPr lang="en-AU" smtClean="0"/>
              <a:t>2/05/2022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5892D-18F0-4386-92D5-0F9479CE6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B93F0-EC1D-422C-A82A-31392DAB8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A681-2395-44BA-8FE5-E791607616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39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F9D14-6304-415F-83FD-73912CD5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E6821-C3DF-4678-B5E9-23DCAE13D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C6645-1A2A-4B07-B87B-4EFF83EFC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A13C-A47A-4E87-9853-089CEA953B06}" type="datetimeFigureOut">
              <a:rPr lang="en-AU" smtClean="0"/>
              <a:t>2/05/2022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40775-4323-4969-8392-6266320FD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F2C34-D26E-4EDC-A033-5285EDE16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5A681-2395-44BA-8FE5-E791607616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804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1B17104-2794-436A-AA05-834831E2B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01481D5-B368-4341-AD65-7AB3DB4BB87F}"/>
              </a:ext>
            </a:extLst>
          </p:cNvPr>
          <p:cNvSpPr/>
          <p:nvPr/>
        </p:nvSpPr>
        <p:spPr>
          <a:xfrm>
            <a:off x="3855029" y="924792"/>
            <a:ext cx="2504209" cy="49876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Insert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72364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A5CE8A9-CF45-4B88-9C9D-A055534767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7C6E86B-1558-4863-BFC4-EE6D684EEA17}"/>
              </a:ext>
            </a:extLst>
          </p:cNvPr>
          <p:cNvSpPr/>
          <p:nvPr/>
        </p:nvSpPr>
        <p:spPr>
          <a:xfrm>
            <a:off x="3855029" y="924792"/>
            <a:ext cx="2504209" cy="49876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Insert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942039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132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Australian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RICHARDSON,Anna</dc:creator>
  <cp:lastModifiedBy>RICHARDSON,Anna</cp:lastModifiedBy>
  <cp:revision>4</cp:revision>
  <dcterms:created xsi:type="dcterms:W3CDTF">2022-05-02T05:33:17Z</dcterms:created>
  <dcterms:modified xsi:type="dcterms:W3CDTF">2022-05-03T03:09:06Z</dcterms:modified>
</cp:coreProperties>
</file>