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96" autoAdjust="0"/>
  </p:normalViewPr>
  <p:slideViewPr>
    <p:cSldViewPr snapToGrid="0">
      <p:cViewPr varScale="1">
        <p:scale>
          <a:sx n="64" d="100"/>
          <a:sy n="64" d="100"/>
        </p:scale>
        <p:origin x="3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3A0F2-964D-4568-98C3-0572F2112D0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F3F90-51EA-414F-80A9-55B974D3B03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95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Navigate to the ‘Insert’ tab</a:t>
            </a:r>
          </a:p>
          <a:p>
            <a:pPr marL="228600" indent="-228600">
              <a:buAutoNum type="arabicPeriod"/>
            </a:pPr>
            <a:r>
              <a:rPr lang="en-AU" dirty="0"/>
              <a:t>Click the ‘Pictures’ button</a:t>
            </a:r>
          </a:p>
          <a:p>
            <a:pPr marL="228600" indent="-228600">
              <a:buAutoNum type="arabicPeriod"/>
            </a:pPr>
            <a:r>
              <a:rPr lang="en-AU" dirty="0"/>
              <a:t>Click ‘Insert picture from this device’</a:t>
            </a:r>
          </a:p>
          <a:p>
            <a:pPr marL="228600" indent="-228600">
              <a:buAutoNum type="arabicPeriod"/>
            </a:pPr>
            <a:r>
              <a:rPr lang="en-AU" dirty="0"/>
              <a:t>Navigate to where your organisations logo is saved and click ‘insert’</a:t>
            </a:r>
          </a:p>
          <a:p>
            <a:pPr marL="228600" indent="-228600">
              <a:buAutoNum type="arabicPeriod"/>
            </a:pPr>
            <a:r>
              <a:rPr lang="en-AU" dirty="0"/>
              <a:t>Place the logo over the ‘Insert your logo here’ box and delete the box</a:t>
            </a:r>
          </a:p>
          <a:p>
            <a:pPr marL="228600" indent="-228600">
              <a:buAutoNum type="arabicPeriod"/>
            </a:pPr>
            <a:r>
              <a:rPr lang="en-AU" dirty="0"/>
              <a:t>Export/Save As the slide as a .JPG file or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F3F90-51EA-414F-80A9-55B974D3B03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Navigate to the ‘Insert’ tab</a:t>
            </a:r>
          </a:p>
          <a:p>
            <a:pPr marL="228600" indent="-228600">
              <a:buAutoNum type="arabicPeriod"/>
            </a:pPr>
            <a:r>
              <a:rPr lang="en-AU" dirty="0"/>
              <a:t>Click the ‘Pictures’ button</a:t>
            </a:r>
          </a:p>
          <a:p>
            <a:pPr marL="228600" indent="-228600">
              <a:buAutoNum type="arabicPeriod"/>
            </a:pPr>
            <a:r>
              <a:rPr lang="en-AU" dirty="0"/>
              <a:t>Click ‘Insert picture from this device’</a:t>
            </a:r>
          </a:p>
          <a:p>
            <a:pPr marL="228600" indent="-228600">
              <a:buAutoNum type="arabicPeriod"/>
            </a:pPr>
            <a:r>
              <a:rPr lang="en-AU" dirty="0"/>
              <a:t>Navigate to where your organisations logo is saved and click ‘insert’</a:t>
            </a:r>
          </a:p>
          <a:p>
            <a:pPr marL="228600" indent="-228600">
              <a:buAutoNum type="arabicPeriod"/>
            </a:pPr>
            <a:r>
              <a:rPr lang="en-AU" dirty="0"/>
              <a:t>Place the logo over the ‘Insert your logo here’ box and delete the box</a:t>
            </a:r>
          </a:p>
          <a:p>
            <a:pPr marL="228600" indent="-228600">
              <a:buAutoNum type="arabicPeriod"/>
            </a:pPr>
            <a:r>
              <a:rPr lang="en-AU" dirty="0"/>
              <a:t>Export/Save As the slide as a .JPG file or print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0F3F90-51EA-414F-80A9-55B974D3B03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64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64F2-B9A8-40CA-B89E-E856E504D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1D9B1-3345-4B43-BF01-0B473E2A4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7104-50D9-4301-BE3C-03C63509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B328C-860F-485F-A097-D23181FE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B4F2E-CA58-45AC-9AB0-9ED5E116B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9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9AFE3-5B17-441C-9DBB-48AAB7F8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D09AC-804E-4E45-A5CB-D05902BA3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7C1A-389A-4C4E-AF60-2FBE4BAD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85B4D-B890-4962-B9DD-83A96AE4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6697D-C98B-4574-A3F8-EBD15C73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36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42896-21A6-4C41-9476-088048CA5B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0A38-F3F2-4591-A51C-2C8F2A3EC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96849-E37A-4860-BAF4-9D7CD4CE2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9D23-2C26-459F-A44E-FE276AADA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822B-4A59-4757-B61A-8CCAE704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5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76C00-B4C3-4873-B230-87AFF7CC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8A48-4E71-42D3-AB43-9C1F619B6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A304D-22D2-4689-B837-01B0645B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B8E4-94B0-4571-97EE-0AFF7C7F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D62D8-EC3E-4375-A528-11276541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74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DE44-0610-496C-9FA2-9CCD2DA8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686C2-C72C-4711-942B-D3548BC5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A7091-90CB-48B4-AA73-14C920A9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292A-79D7-4703-9CBC-A2071ED9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812E-EFF7-4B36-A73E-DF8B2EEB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914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EC2D9-4F64-488D-8995-37DB71C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A46DD-3F4C-4DE7-9F9C-270E9284E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CC8BB-676C-4CE8-9CDB-FFE026836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1E373-FFF4-4988-8F6E-33CEC5EF8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DF898-BA5B-498F-BD2D-D5B80766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D8087-B271-47B3-BC37-861680C7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10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5774-C31C-4FE2-BF33-FB31C950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84334-FAE9-411D-8AB3-A0B393F18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88F8-FF70-4B66-A1EA-072ED6D1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44766-2177-449B-BE78-01D1351F1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9A0F71-4532-4915-8B2C-09ACC34CBF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76A5D-7697-4245-96D9-D63B08F7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A376A-8E76-4A68-9F12-811920B7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CA69B-7F4E-41D6-B62B-65E6CE95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4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7366-94D0-4D9D-B2C5-B2169F5E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D438A4-A9CB-422D-82BF-42B35579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8AD7A-C8BF-4B25-9539-5CFB7E98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582B4-08BA-47A9-A2F1-5025A88B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5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C94E84-FDDF-48AA-8F99-44980378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4CC46D-5B07-4928-91AA-0C2E0D5B8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F74B0-A40E-4643-9EBE-07F64967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558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55D1-BBDB-4E55-9B8F-B3831DCF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02273-D3CB-44AF-A371-0A1CE0EF0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96D56-10CF-413C-9D1B-02F61E182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F6156-5499-4521-83D6-9E5090BF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80637-4E67-41F1-9F73-286D33F00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74577-5FAA-49F7-9225-E921ED24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033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FD3D-83B3-42C9-BB29-9235AAC8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71CB3-5448-48CA-BB45-39C90A42E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831C5-AB67-4812-93A6-8F482994F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369B6-EBD3-4880-84CF-31B14231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FB04D-211C-46FA-B97A-701E1671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795A-59B6-486D-8DEB-61995463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61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9E503-B67F-4C8B-B144-43070C1FB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F8E4C-C000-4691-8F8F-89B09C17D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FAA25-7E16-4B19-A271-F60B89BDF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A6641-5CE9-4583-886B-5C722513F45D}" type="datetimeFigureOut">
              <a:rPr lang="en-AU" smtClean="0"/>
              <a:t>3/05/2022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6E69E-CD52-4D7B-8792-35CC7CD18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A74-6CC2-4D7B-A286-1A72A749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FDF2-C100-478D-B100-9D6F3029F4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83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talking on a cell phone&#10;&#10;Description automatically generated with low confidence">
            <a:extLst>
              <a:ext uri="{FF2B5EF4-FFF2-40B4-BE49-F238E27FC236}">
                <a16:creationId xmlns:a16="http://schemas.microsoft.com/office/drawing/2014/main" id="{50E2449F-6302-4552-A9B6-B84F1AF37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88" y="-13401"/>
            <a:ext cx="7014575" cy="99194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2C5117-01E0-4F65-A0E9-EF54B35A0B3B}"/>
              </a:ext>
            </a:extLst>
          </p:cNvPr>
          <p:cNvSpPr/>
          <p:nvPr/>
        </p:nvSpPr>
        <p:spPr>
          <a:xfrm>
            <a:off x="2428407" y="626212"/>
            <a:ext cx="1530875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84652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DC6BCD51-D99F-4B46-B27B-46F68D84E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288" y="-12526"/>
            <a:ext cx="7014575" cy="9919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42C746-C147-4722-8CEC-FF9CB06E7696}"/>
              </a:ext>
            </a:extLst>
          </p:cNvPr>
          <p:cNvSpPr/>
          <p:nvPr/>
        </p:nvSpPr>
        <p:spPr>
          <a:xfrm>
            <a:off x="2428407" y="626212"/>
            <a:ext cx="1530875" cy="4987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</a:rPr>
              <a:t>Insert your logo here</a:t>
            </a:r>
          </a:p>
        </p:txBody>
      </p:sp>
    </p:spTree>
    <p:extLst>
      <p:ext uri="{BB962C8B-B14F-4D97-AF65-F5344CB8AC3E}">
        <p14:creationId xmlns:p14="http://schemas.microsoft.com/office/powerpoint/2010/main" val="369318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A4 Paper (210x297 mm)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RICHARDSON,Anna</dc:creator>
  <cp:lastModifiedBy>RICHARDSON,Anna</cp:lastModifiedBy>
  <cp:revision>1</cp:revision>
  <dcterms:created xsi:type="dcterms:W3CDTF">2022-05-03T03:10:37Z</dcterms:created>
  <dcterms:modified xsi:type="dcterms:W3CDTF">2022-05-03T03:16:17Z</dcterms:modified>
</cp:coreProperties>
</file>