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9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8758"/>
            <a:ext cx="8807116" cy="6219243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0106" y="23045"/>
            <a:ext cx="919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Can you spot all the hazards in this truck yard?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360571" y="6576707"/>
            <a:ext cx="2390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Image and concept courtesy of Safe Work NSW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8238" y="6643154"/>
            <a:ext cx="11808000" cy="216000"/>
          </a:xfrm>
          <a:prstGeom prst="rect">
            <a:avLst/>
          </a:prstGeom>
          <a:solidFill>
            <a:srgbClr val="1D428A"/>
          </a:solidFill>
          <a:ln>
            <a:solidFill>
              <a:srgbClr val="1D4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13" y="5971725"/>
            <a:ext cx="774000" cy="892842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6209352" y="6627168"/>
            <a:ext cx="2390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Image and concept courtesy of Safe Work NSW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085" y="6112616"/>
            <a:ext cx="1889957" cy="406252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8975558" y="622559"/>
            <a:ext cx="28862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dirty="0">
                <a:solidFill>
                  <a:srgbClr val="FF0000"/>
                </a:solidFill>
              </a:rPr>
              <a:t>Instructions:</a:t>
            </a:r>
          </a:p>
          <a:p>
            <a:pPr>
              <a:spcAft>
                <a:spcPts val="600"/>
              </a:spcAft>
            </a:pPr>
            <a:r>
              <a:rPr lang="en-AU" sz="1000" dirty="0"/>
              <a:t>The workers in this truck yard are not working very safely. </a:t>
            </a:r>
          </a:p>
          <a:p>
            <a:r>
              <a:rPr lang="en-AU" sz="1000" dirty="0"/>
              <a:t>Drag the items below onto the image where you spot a workplace hazard. A person/group of people may be at risk of more than one hazard. At the end of the task you should have placed all hazards onto the picture.</a:t>
            </a:r>
          </a:p>
        </p:txBody>
      </p:sp>
    </p:spTree>
    <p:extLst>
      <p:ext uri="{BB962C8B-B14F-4D97-AF65-F5344CB8AC3E}">
        <p14:creationId xmlns:p14="http://schemas.microsoft.com/office/powerpoint/2010/main" val="350324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05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53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91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75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75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2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35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14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81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504E-75D5-4C9C-854F-06F913E960DD}" type="datetimeFigureOut">
              <a:rPr lang="en-AU" smtClean="0"/>
              <a:t>28/04/2022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73B8-51B4-4CBF-90E1-24BBD11A40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2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03FAB5-8CC6-40E8-900C-BED963D37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31" y="5336851"/>
            <a:ext cx="1404865" cy="484914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F2A709-AE3E-4A5C-9778-A769AD82A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77" y="4433299"/>
            <a:ext cx="1233067" cy="482143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48F971-C6FE-42E8-A01B-71203B62F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73" y="5066813"/>
            <a:ext cx="1524015" cy="484914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0ACC7B4-DFC9-4765-9EDB-9B2D4578A2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29" y="2803393"/>
            <a:ext cx="1318966" cy="620690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87ABB45-476A-4A95-A0D2-C671B9540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66" y="3371426"/>
            <a:ext cx="1773399" cy="620690"/>
          </a:xfrm>
          <a:prstGeom prst="rect">
            <a:avLst/>
          </a:prstGeom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73270F-90CB-4F8D-B044-774CCCCF2A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81" y="2065567"/>
            <a:ext cx="983682" cy="484914"/>
          </a:xfrm>
          <a:prstGeom prst="rect">
            <a:avLst/>
          </a:prstGeom>
        </p:spPr>
      </p:pic>
      <p:pic>
        <p:nvPicPr>
          <p:cNvPr id="29" name="Picture 2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83B23CB-2FDA-4547-86CD-12B660A4B0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41" y="2254999"/>
            <a:ext cx="1668103" cy="620690"/>
          </a:xfrm>
          <a:prstGeom prst="rect">
            <a:avLst/>
          </a:prstGeom>
        </p:spPr>
      </p:pic>
      <p:pic>
        <p:nvPicPr>
          <p:cNvPr id="31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DBC20DAA-C020-4B43-9B1D-E73EA5001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88" y="4928606"/>
            <a:ext cx="1415948" cy="484914"/>
          </a:xfrm>
          <a:prstGeom prst="rect">
            <a:avLst/>
          </a:prstGeom>
        </p:spPr>
      </p:pic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4F71AD-706C-4170-AC0C-FB8747D2B8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38" y="2807210"/>
            <a:ext cx="1199815" cy="484914"/>
          </a:xfrm>
          <a:prstGeom prst="rect">
            <a:avLst/>
          </a:prstGeom>
        </p:spPr>
      </p:pic>
      <p:pic>
        <p:nvPicPr>
          <p:cNvPr id="37" name="Picture 3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0987E3B-1F20-4057-8487-87E7EF423C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20" y="4686149"/>
            <a:ext cx="922722" cy="484914"/>
          </a:xfrm>
          <a:prstGeom prst="rect">
            <a:avLst/>
          </a:prstGeom>
        </p:spPr>
      </p:pic>
      <p:pic>
        <p:nvPicPr>
          <p:cNvPr id="39" name="Picture 38" descr="Graphical user interface&#10;&#10;Description automatically generated">
            <a:extLst>
              <a:ext uri="{FF2B5EF4-FFF2-40B4-BE49-F238E27FC236}">
                <a16:creationId xmlns:a16="http://schemas.microsoft.com/office/drawing/2014/main" id="{1A5A0BB6-250C-4C2C-9488-E94C947A02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375" y="2448316"/>
            <a:ext cx="936576" cy="482143"/>
          </a:xfrm>
          <a:prstGeom prst="rect">
            <a:avLst/>
          </a:prstGeom>
        </p:spPr>
      </p:pic>
      <p:pic>
        <p:nvPicPr>
          <p:cNvPr id="42" name="Picture 4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1685B6-9A31-4F09-96AC-DFE125AADE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13" y="3136368"/>
            <a:ext cx="1144397" cy="482143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762F3E-CF6C-4F86-9111-F3DD8A1E27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51" y="3921092"/>
            <a:ext cx="983682" cy="484914"/>
          </a:xfrm>
          <a:prstGeom prst="rect">
            <a:avLst/>
          </a:prstGeom>
        </p:spPr>
      </p:pic>
      <p:pic>
        <p:nvPicPr>
          <p:cNvPr id="45" name="Picture 4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F2B016-760A-4C6B-9A50-B0B7513F1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41" y="4300967"/>
            <a:ext cx="1199815" cy="484914"/>
          </a:xfrm>
          <a:prstGeom prst="rect">
            <a:avLst/>
          </a:prstGeom>
        </p:spPr>
      </p:pic>
      <p:pic>
        <p:nvPicPr>
          <p:cNvPr id="46" name="Picture 4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222A96-D0CC-4C07-9D5A-0BEC66AE8F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39" y="5474786"/>
            <a:ext cx="983682" cy="484914"/>
          </a:xfrm>
          <a:prstGeom prst="rect">
            <a:avLst/>
          </a:prstGeom>
        </p:spPr>
      </p:pic>
      <p:pic>
        <p:nvPicPr>
          <p:cNvPr id="48" name="Picture 4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9FD7CC-9B44-40C9-A401-0733CAE280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967" y="3516346"/>
            <a:ext cx="983682" cy="484914"/>
          </a:xfrm>
          <a:prstGeom prst="rect">
            <a:avLst/>
          </a:prstGeom>
        </p:spPr>
      </p:pic>
      <p:pic>
        <p:nvPicPr>
          <p:cNvPr id="49" name="Picture 4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3CF52D-2802-40C2-819C-3383FC880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14" y="4574528"/>
            <a:ext cx="983682" cy="484914"/>
          </a:xfrm>
          <a:prstGeom prst="rect">
            <a:avLst/>
          </a:prstGeom>
        </p:spPr>
      </p:pic>
      <p:pic>
        <p:nvPicPr>
          <p:cNvPr id="50" name="Picture 4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1744215-C84C-4BAA-B339-FBE1B9CB82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95" y="3919820"/>
            <a:ext cx="1668103" cy="6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1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SA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Truck yard - Hazard identification activity</dc:title>
  <dc:creator>Hansen, Kim (DTF)</dc:creator>
  <cp:lastModifiedBy>Hansen, Kim (DTF)</cp:lastModifiedBy>
  <cp:revision>28</cp:revision>
  <dcterms:created xsi:type="dcterms:W3CDTF">2021-02-04T02:56:40Z</dcterms:created>
  <dcterms:modified xsi:type="dcterms:W3CDTF">2022-04-28T05:19:04Z</dcterms:modified>
</cp:coreProperties>
</file>